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73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B640E-4D6E-14D2-9994-40616950D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03025-7CF7-F0C2-E3BC-CEFB0B1E7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4EB1A-4FB9-89EE-52E0-B960ACBA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80B6B-91B3-7AAB-8F36-46B0AE4BF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AD42E-1857-5715-9739-294BAD4E8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54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246B2-C3BC-760A-29A1-9D5A58CFD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2F57D-6C07-47BB-75D1-2C56BE9FB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EDC3D-9F32-52F1-8603-9B0342490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6C3A-E330-901D-603A-41E6EECAE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D0EC2-D815-14E2-107C-C5BA43577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57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B4AAA2-8331-659A-65ED-5AFB5ADE5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CF44D-E1BA-03AA-E445-97FA392CC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2E0D7-DC51-D966-EA36-D178FC6E3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574A8-E565-03D2-49C5-4945817C2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33C3E-98BE-5BEB-FC6D-DF4A553C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8769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DC8CC-1576-285F-9C16-ECDA803D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52F88-3F7F-AB24-5A10-EF89C5981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9EAB9-4E4F-6CD3-C40A-69181ECAA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2BFD1-7D39-E640-30A5-22C33E726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4A77B-E297-6A46-1B5F-FD5D28F92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100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15FE5-C4C9-9276-CD79-B144EF3D2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45751-42F1-F400-0BAC-C6C803C73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98008-8C72-2DE0-DFD9-3F495386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70B9-70C6-5178-39F2-3CEB6CC54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373A2-761A-475F-A25D-FD36A0B38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568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9FA9C-D9A6-CA9A-EF4F-EF819E1F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72F9C-7642-C0A8-1996-0A17B5CD8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31BF36-69F7-1031-2DC3-2424C30ED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E30A3-04A0-43BA-E64F-87EA95E9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4D299-2B7D-70C5-8F75-87270895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4C8FC-E5B2-7728-8F3D-5EAB0A357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705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14F85-2E8D-BC6D-0FD9-0874D5A7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765A1-9806-D429-830D-8B215F9C3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13A89-4C41-B130-5E64-CE7A054AC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9B600-8ED9-579B-0742-4DDC5D798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8D0CCC-C4D4-02A1-3F6A-1ED805735B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DC8652-64E5-3FCE-D30E-83FBAA5EC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C12557-4052-DA20-CC3D-FAF8012D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D67155-145D-E54C-5D0C-99B7C781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867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E24A-5D34-4A0F-9868-9ADECD9C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47E338-B8ED-70D5-74A6-668D0116C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3C65A-162B-19ED-3A1F-8F00291C3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677C1-5699-D7C9-DB7D-ECC6D3E58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662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20000C-70AE-4C93-1D7D-12A32892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EE5064-8589-AD35-2D07-031407746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ADF1E-7C8F-76A4-F929-F4F6309E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916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7FCC-5BC3-F4A7-E7D3-48676EF8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E8D84-7E93-23E2-1B4B-1386544D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1D9FD8-1692-EE57-E82F-6BED37B9A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35B44-7389-C31B-21D7-4BE1D268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2A389-EC04-5684-E430-C9D9BCA8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6F881-A3D5-FB29-B84E-48C4E556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593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F60FD-7FEC-4B03-B078-544E7604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3F660-2837-AC19-E3BF-3CBA43CE1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8DED9-F7C4-DA31-6577-6F7DA2BE1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1CED0-A69E-52FC-64D6-1221559F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2B74C-C3AE-BF47-ABA9-0A1493687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5B71F-430F-160B-1265-38CC46A7D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9052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A42A94-5BCC-7337-8170-55E2D4C2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63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F73F7-A7A9-D67C-B6EB-5000F5375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2B43B-7411-536B-48B3-CCF81730D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EC8F-133E-48D4-AF3A-EF217404EBF9}" type="datetimeFigureOut">
              <a:rPr lang="en-IN" smtClean="0"/>
              <a:t>18-11-2025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EF9C0-99B8-262C-70AD-DE4BD5830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9F44-4888-FA43-E72B-3D2EF8D036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5745-0882-4707-81A9-06D744C3430E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CA9197-8F1E-2F43-8EC2-78B2E9B09E3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341" y="0"/>
            <a:ext cx="1703659" cy="161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62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0E3A4-4393-599D-A492-79EE99189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6600" b="1" i="0" dirty="0">
                <a:solidFill>
                  <a:srgbClr val="0070C0"/>
                </a:solidFill>
                <a:effectLst/>
                <a:latin typeface="Bahnschrift SemiBold" panose="020B0502040204020203" pitchFamily="34" charset="0"/>
              </a:rPr>
              <a:t>OLYMPAI HACKATHON </a:t>
            </a:r>
            <a:endParaRPr lang="en-IN" sz="6600" dirty="0">
              <a:solidFill>
                <a:srgbClr val="0070C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CD77E1-828C-6A0A-A4C3-DFC75CE81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448800" cy="2387600"/>
          </a:xfrm>
        </p:spPr>
        <p:txBody>
          <a:bodyPr>
            <a:noAutofit/>
          </a:bodyPr>
          <a:lstStyle/>
          <a:p>
            <a:pPr algn="l"/>
            <a:r>
              <a:rPr lang="en-IN" sz="3600" b="1" i="0" dirty="0">
                <a:effectLst/>
              </a:rPr>
              <a:t>Team Name :</a:t>
            </a:r>
          </a:p>
          <a:p>
            <a:pPr algn="l"/>
            <a:r>
              <a:rPr lang="en-IN" sz="3600" b="1" i="0" dirty="0">
                <a:effectLst/>
              </a:rPr>
              <a:t>Grade :</a:t>
            </a:r>
          </a:p>
          <a:p>
            <a:pPr algn="l"/>
            <a:r>
              <a:rPr lang="en-US" sz="3600" b="1" i="0" dirty="0">
                <a:effectLst/>
              </a:rPr>
              <a:t>Category </a:t>
            </a:r>
            <a:r>
              <a:rPr lang="en-US" sz="2000" b="1" i="0" dirty="0">
                <a:effectLst/>
              </a:rPr>
              <a:t>:(Junior Innovators / AI Explorers / AI Achievers / Hardware Makers)</a:t>
            </a:r>
          </a:p>
          <a:p>
            <a:pPr algn="l"/>
            <a:r>
              <a:rPr lang="en-IN" sz="3600" b="1" i="0" dirty="0">
                <a:effectLst/>
              </a:rPr>
              <a:t>Project Title :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1154420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E65E5-0885-B35F-B098-26EB013B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0D446-84FB-7E76-360C-5C3433156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Innovation &amp; Uniqueness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DC4A3-D78D-DA2D-D492-3F9EA867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r>
              <a:rPr lang="en-US" dirty="0"/>
              <a:t>What makes your idea special or new?</a:t>
            </a:r>
          </a:p>
          <a:p>
            <a:r>
              <a:rPr lang="en-US" dirty="0"/>
              <a:t>Mention any creative or hybrid approach.</a:t>
            </a:r>
          </a:p>
          <a:p>
            <a:r>
              <a:rPr lang="en-US" dirty="0"/>
              <a:t>Explain how your solution stands out.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0582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EF155-7B59-C992-5549-12A8EB870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0628-8A08-3E90-8452-F925B17A5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Challenges Faced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1FC91-77FD-FD6F-84BD-A8EF915A1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List the main challenges you faced.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Mention how you solved or managed them.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State one major learning from this project.</a:t>
            </a:r>
            <a:endParaRPr lang="en-US" dirty="0">
              <a:effectLst/>
              <a:latin typeface="YAFdtQi73Xs_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9551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3166D-B6E7-57C2-0468-98FC0DA5D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BF398-6C86-051A-39C8-55DA40C9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Results / Demo Screenshots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88BE2-DBF5-953A-2787-C6F0FD0E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r>
              <a:rPr lang="en-US" dirty="0"/>
              <a:t>Insert screenshots or images of your project in action.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870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88945-A2C6-0CAA-EAD5-4B5B8558A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607B-AC86-CE5E-E456-82A30153F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Future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7FE5A-AE56-3CC6-1D0B-082261D96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Write a Future scope of your project.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441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C9F7C-3141-7417-72B6-05382B762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D73D9-05F8-99CF-BC50-E8A4F6E6C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Ethical Considerations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DEB5B-8B18-3A6D-BD07-F9C7BA07C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How does your project ensure privacy and fairness?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Mention any bias checks or safety measures.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Explain if users can understand the AI’s decision.</a:t>
            </a:r>
            <a:endParaRPr lang="en-US" dirty="0">
              <a:effectLst/>
              <a:latin typeface="YAFdtQi73Xs_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2572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76EB5-49A3-C791-A500-606EB90CA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7B91E-05F8-D179-F80C-D9E708310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Team Contributions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2DA85-129A-DFD9-AFDF-BC062B73F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Mention </a:t>
            </a:r>
            <a:r>
              <a:rPr lang="en-IN" b="0" i="0" dirty="0">
                <a:effectLst/>
              </a:rPr>
              <a:t>Role / Work Done by all members here.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86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90279-B17D-AA7E-DC88-E84DC1AB6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671F9-A03B-F197-0284-3C6A32477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D0EAC-B0DD-CF80-0A44-964FE8F20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r>
              <a:rPr lang="en-IN" dirty="0"/>
              <a:t>Your input here…</a:t>
            </a:r>
          </a:p>
        </p:txBody>
      </p:sp>
    </p:spTree>
    <p:extLst>
      <p:ext uri="{BB962C8B-B14F-4D97-AF65-F5344CB8AC3E}">
        <p14:creationId xmlns:p14="http://schemas.microsoft.com/office/powerpoint/2010/main" val="3611568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F04E6-9040-FBA1-BB88-BC891789E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98BD0-90C5-339F-B284-9A3C7D30F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Appendix / Backup Slides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510AC-8D6F-79E9-FB92-C67C46300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lnSpc>
                <a:spcPts val="3225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Include any extra results, graphs, or technical notes.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3225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Add run instructions or additional visuals if required.</a:t>
            </a:r>
            <a:endParaRPr lang="en-US" dirty="0">
              <a:effectLst/>
              <a:latin typeface="YAFdtQi73Xs_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1537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E7B87-B979-E771-47FE-B87D72CF5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12400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Thank</a:t>
            </a:r>
            <a:r>
              <a:rPr lang="en-IN" sz="21500" b="1" i="0" dirty="0">
                <a:effectLst/>
              </a:rPr>
              <a:t> </a:t>
            </a:r>
            <a:r>
              <a:rPr lang="en-IN" sz="12400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58C73-39EC-C8B6-A023-1766C73DD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Enter your email/GitHub: </a:t>
            </a:r>
          </a:p>
        </p:txBody>
      </p:sp>
    </p:spTree>
    <p:extLst>
      <p:ext uri="{BB962C8B-B14F-4D97-AF65-F5344CB8AC3E}">
        <p14:creationId xmlns:p14="http://schemas.microsoft.com/office/powerpoint/2010/main" val="568677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CE39-322E-EFED-566C-D9B9980C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IMPORTANT INSTRUCTIONS</a:t>
            </a:r>
            <a:b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67C1A-C25F-F4D9-0961-A8E7A8A30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submitting the Idea PPT:</a:t>
            </a:r>
            <a:endParaRPr lang="en-IN" sz="4400" b="1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  <a:p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Try to avoid paragraphs and post your idea in points /diagrams / Infographics /pictures </a:t>
            </a:r>
          </a:p>
          <a:p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Keep your explanation precise and easy to understand</a:t>
            </a:r>
          </a:p>
          <a:p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Idea should be unique and novel. </a:t>
            </a:r>
          </a:p>
          <a:p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You can only use provided template for making the PPT without changing the idea details pointers (mentioned in previous slides).</a:t>
            </a:r>
          </a:p>
          <a:p>
            <a:r>
              <a:rPr lang="en-US" sz="16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You need to save the file in PDF and upload the same on portal. No PPT, Word Doc or any other format will be supported.</a:t>
            </a:r>
          </a:p>
          <a:p>
            <a:endParaRPr lang="en-US" sz="16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Note - You can delete this slide (Important Pointers) when you upload the details of your idea on OlympAI Hackathon portal.</a:t>
            </a:r>
          </a:p>
          <a:p>
            <a:endParaRPr lang="en-IN" sz="1600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D4AD4-1212-4DF4-9D5F-ECF80CFD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Table of contents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0FD68-85B5-46AC-12D7-506E525E2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Problem Statement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Objective / Project Goal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Proposed AI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Tools, Techniques &amp; Datasets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Workflow / Architecture Diagram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Expected Outcomes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Real-world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Innovation &amp; Uniqueness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Challenges Faced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Results / Demo Screenshots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Future 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Ethical Considerations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Team Contributions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Acknowledgements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Appendix / Backup Slides</a:t>
            </a:r>
          </a:p>
        </p:txBody>
      </p:sp>
    </p:spTree>
    <p:extLst>
      <p:ext uri="{BB962C8B-B14F-4D97-AF65-F5344CB8AC3E}">
        <p14:creationId xmlns:p14="http://schemas.microsoft.com/office/powerpoint/2010/main" val="677269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A0C5D-EDB0-9B42-C6C7-076D05F67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4FF7E-E163-DE8E-9101-AEFE846AF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Problem Statement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B3FEF-8EC3-D69D-5120-FB5566A1D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 Describe the main problem or challenge.</a:t>
            </a:r>
          </a:p>
          <a:p>
            <a:r>
              <a:rPr lang="en-US" dirty="0"/>
              <a:t> Explain why this problem is important.</a:t>
            </a:r>
          </a:p>
          <a:p>
            <a:r>
              <a:rPr lang="en-US" dirty="0"/>
              <a:t> Mention who faces this problem (target users).</a:t>
            </a:r>
          </a:p>
          <a:p>
            <a:r>
              <a:rPr lang="en-US" dirty="0"/>
              <a:t> Give one real-world example or situation.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878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51B97-6318-AA5D-3D32-7566496DD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C605-246E-DCBA-50A8-F968C4CC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Objective / Project Goal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A5548-8BFE-BF64-4750-FA067BBCC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State the main goal of your AI project.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Mention what you plan to achieve.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List 2–3 measurable objectives.</a:t>
            </a:r>
            <a:endParaRPr lang="en-US" dirty="0">
              <a:effectLst/>
              <a:latin typeface="YAFdtQi73Xs_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406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2E8F6-63E2-BACE-DACC-1465B8F58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5CBD-565A-FAB8-0B01-5466BBFDA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Proposed AI Solution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E7FC6-78D1-39A4-C5D2-51CC17B6E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Briefly describe your proposed AI-based solution.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Mention how AI is used to solve the problem.</a:t>
            </a:r>
            <a:endParaRPr lang="en-US" dirty="0">
              <a:effectLst/>
              <a:latin typeface="YAFdtQi73Xs_0"/>
            </a:endParaRPr>
          </a:p>
          <a:p>
            <a:pPr>
              <a:lnSpc>
                <a:spcPts val="4650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Summarize the key steps of your approach (Input → Process → Output).</a:t>
            </a:r>
            <a:endParaRPr lang="en-US" dirty="0">
              <a:effectLst/>
              <a:latin typeface="YAFdtQi73Xs_0"/>
            </a:endParaRP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086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F4828-BD02-0FC3-EF3D-E5BF6802B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CDCF7-EEE1-417C-8ED7-E02A9EE94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Tools, Techniques &amp; Datasets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FF48D-3C67-BCFF-7CB1-C1B107619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0" i="0" dirty="0">
                <a:effectLst/>
              </a:rPr>
              <a:t>Tools / Platforms Used</a:t>
            </a:r>
          </a:p>
          <a:p>
            <a:pPr marL="0" indent="0">
              <a:buNone/>
            </a:pPr>
            <a:r>
              <a:rPr lang="en-IN" b="0" i="0" dirty="0">
                <a:effectLst/>
              </a:rPr>
              <a:t>Programming Languages / Libraries</a:t>
            </a:r>
          </a:p>
          <a:p>
            <a:pPr marL="0" indent="0">
              <a:buNone/>
            </a:pPr>
            <a:r>
              <a:rPr lang="en-IN" b="0" i="0" dirty="0">
                <a:effectLst/>
              </a:rPr>
              <a:t>Dataset Name / Source</a:t>
            </a:r>
          </a:p>
          <a:p>
            <a:pPr marL="0" indent="0">
              <a:buNone/>
            </a:pPr>
            <a:r>
              <a:rPr lang="en-IN" b="0" i="0" dirty="0">
                <a:effectLst/>
              </a:rPr>
              <a:t>Hardware (if applicable)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446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01C55-967E-1916-22F3-F5D867D66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6A787-B1E9-694B-7C77-2F6FE78AD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dirty="0">
                <a:solidFill>
                  <a:srgbClr val="0070C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Workflow / Architecture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4D55E-C3B6-3330-C9CE-5AE8FD509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Describe your AI system’s workflow or architecture.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Input → Processing → Output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Show main modules or steps in your system.</a:t>
            </a:r>
            <a:endParaRPr lang="en-US" dirty="0"/>
          </a:p>
          <a:p>
            <a:pPr>
              <a:lnSpc>
                <a:spcPts val="3225"/>
              </a:lnSpc>
              <a:buNone/>
            </a:pPr>
            <a:r>
              <a:rPr lang="en-US" b="0" i="0" dirty="0">
                <a:effectLst/>
                <a:latin typeface="YAFdtQi73Xs_0"/>
              </a:rPr>
              <a:t>• (Insert diagram or flowchart here)</a:t>
            </a:r>
            <a:endParaRPr lang="en-US" dirty="0">
              <a:effectLst/>
              <a:latin typeface="YAFdtQi73Xs_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3982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EBCCF-E868-5449-CCEC-0AB393B41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C0FF6-0332-E298-C14C-D4878B1AE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Expected Outcomes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19C0E-FFCC-0990-C48A-1C1CC2AC6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r>
              <a:rPr lang="en-US" dirty="0"/>
              <a:t>Describe what the output or result will be.</a:t>
            </a:r>
          </a:p>
          <a:p>
            <a:r>
              <a:rPr lang="en-US" dirty="0"/>
              <a:t>Provide examples of possible outputs.</a:t>
            </a:r>
          </a:p>
          <a:p>
            <a:r>
              <a:rPr lang="en-US" dirty="0"/>
              <a:t>Explain how the result helps the user.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3301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DD218-A9CD-FB74-1041-BA143A25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C4AB-4ABE-8A2A-A350-B517E728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35192" cy="1325563"/>
          </a:xfrm>
        </p:spPr>
        <p:txBody>
          <a:bodyPr/>
          <a:lstStyle/>
          <a:p>
            <a:r>
              <a:rPr lang="en-IN" b="1" i="0" dirty="0">
                <a:solidFill>
                  <a:srgbClr val="0070C0"/>
                </a:solidFill>
                <a:effectLst/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Real-world Applications</a:t>
            </a:r>
            <a:endParaRPr lang="en-IN" dirty="0">
              <a:solidFill>
                <a:srgbClr val="0070C0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D5739-157A-E036-89AA-F1A6012AD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40834" cy="4351338"/>
          </a:xfrm>
        </p:spPr>
        <p:txBody>
          <a:bodyPr>
            <a:normAutofit/>
          </a:bodyPr>
          <a:lstStyle/>
          <a:p>
            <a:r>
              <a:rPr lang="en-US" dirty="0"/>
              <a:t>Mention practical uses of your project.</a:t>
            </a:r>
          </a:p>
          <a:p>
            <a:r>
              <a:rPr lang="en-US" dirty="0"/>
              <a:t>Who can benefit from it? </a:t>
            </a:r>
          </a:p>
          <a:p>
            <a:r>
              <a:rPr lang="en-US" dirty="0"/>
              <a:t>Possible industries or community uses.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808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554</Words>
  <Application>Microsoft Office PowerPoint</Application>
  <PresentationFormat>Widescreen</PresentationFormat>
  <Paragraphs>88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Bahnschrift SemiBold</vt:lpstr>
      <vt:lpstr>Calibri</vt:lpstr>
      <vt:lpstr>Calibri Light</vt:lpstr>
      <vt:lpstr>Cascadia Mono</vt:lpstr>
      <vt:lpstr>Times New Roman</vt:lpstr>
      <vt:lpstr>YAFdtQi73Xs_0</vt:lpstr>
      <vt:lpstr>Office Theme</vt:lpstr>
      <vt:lpstr>OLYMPAI HACKATHON </vt:lpstr>
      <vt:lpstr>Table of contents</vt:lpstr>
      <vt:lpstr>Problem Statement</vt:lpstr>
      <vt:lpstr>Objective / Project Goal</vt:lpstr>
      <vt:lpstr>Proposed AI Solution</vt:lpstr>
      <vt:lpstr>Tools, Techniques &amp; Datasets</vt:lpstr>
      <vt:lpstr>Workflow / Architecture Diagram</vt:lpstr>
      <vt:lpstr>Expected Outcomes</vt:lpstr>
      <vt:lpstr>Real-world Applications</vt:lpstr>
      <vt:lpstr> Innovation &amp; Uniqueness</vt:lpstr>
      <vt:lpstr>Challenges Faced</vt:lpstr>
      <vt:lpstr>Results / Demo Screenshots</vt:lpstr>
      <vt:lpstr>Future Scope</vt:lpstr>
      <vt:lpstr>Ethical Considerations</vt:lpstr>
      <vt:lpstr>Team Contributions</vt:lpstr>
      <vt:lpstr>Acknowledgements</vt:lpstr>
      <vt:lpstr> Appendix / Backup Slides</vt:lpstr>
      <vt:lpstr>Thank You!</vt:lpstr>
      <vt:lpstr>IMPORTANT INSTRUCTIONS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radha vats</dc:creator>
  <cp:lastModifiedBy>radha vats</cp:lastModifiedBy>
  <cp:revision>3</cp:revision>
  <dcterms:created xsi:type="dcterms:W3CDTF">2025-11-15T07:50:44Z</dcterms:created>
  <dcterms:modified xsi:type="dcterms:W3CDTF">2025-11-18T10:50:27Z</dcterms:modified>
</cp:coreProperties>
</file>